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7556500" cy="10693400"/>
  <p:notesSz cx="7556500" cy="1069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3162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183" y="247777"/>
            <a:ext cx="7556499" cy="10197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D57341-4FD9-4576-8708-7868F2EDF602}"/>
              </a:ext>
            </a:extLst>
          </p:cNvPr>
          <p:cNvSpPr txBox="1"/>
          <p:nvPr/>
        </p:nvSpPr>
        <p:spPr>
          <a:xfrm>
            <a:off x="349250" y="267404"/>
            <a:ext cx="3913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EA847C-ECEA-4F17-B316-A9712881572F}"/>
              </a:ext>
            </a:extLst>
          </p:cNvPr>
          <p:cNvSpPr txBox="1"/>
          <p:nvPr/>
        </p:nvSpPr>
        <p:spPr>
          <a:xfrm>
            <a:off x="47338" y="10324068"/>
            <a:ext cx="3913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6" y="463740"/>
            <a:ext cx="7556500" cy="9765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73896B-8671-4878-A97F-663169793C6B}"/>
              </a:ext>
            </a:extLst>
          </p:cNvPr>
          <p:cNvSpPr txBox="1"/>
          <p:nvPr/>
        </p:nvSpPr>
        <p:spPr>
          <a:xfrm>
            <a:off x="4159250" y="279074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63A8D1-6473-4C7E-BD0A-2AC66CCC7939}"/>
              </a:ext>
            </a:extLst>
          </p:cNvPr>
          <p:cNvSpPr txBox="1"/>
          <p:nvPr/>
        </p:nvSpPr>
        <p:spPr>
          <a:xfrm>
            <a:off x="5073650" y="9766300"/>
            <a:ext cx="4066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1571"/>
            <a:ext cx="7556500" cy="1043025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" y="1417021"/>
            <a:ext cx="7556499" cy="8230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814E77-8EB9-41C1-847F-9FF1DAF8E8AF}"/>
              </a:ext>
            </a:extLst>
          </p:cNvPr>
          <p:cNvSpPr txBox="1"/>
          <p:nvPr/>
        </p:nvSpPr>
        <p:spPr>
          <a:xfrm>
            <a:off x="5149850" y="4699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957A5-88FB-4B49-8E07-91B26EA46103}"/>
              </a:ext>
            </a:extLst>
          </p:cNvPr>
          <p:cNvSpPr txBox="1"/>
          <p:nvPr/>
        </p:nvSpPr>
        <p:spPr>
          <a:xfrm>
            <a:off x="4997450" y="9854168"/>
            <a:ext cx="4558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7500"/>
            <a:ext cx="7556500" cy="10058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5BF65F-B2C2-4A26-9F6A-848AF1847ACC}"/>
              </a:ext>
            </a:extLst>
          </p:cNvPr>
          <p:cNvSpPr txBox="1"/>
          <p:nvPr/>
        </p:nvSpPr>
        <p:spPr>
          <a:xfrm>
            <a:off x="4540250" y="6985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1E5B92-9A09-4574-9A07-17AA35982D82}"/>
              </a:ext>
            </a:extLst>
          </p:cNvPr>
          <p:cNvSpPr txBox="1"/>
          <p:nvPr/>
        </p:nvSpPr>
        <p:spPr>
          <a:xfrm>
            <a:off x="4845050" y="9810234"/>
            <a:ext cx="4253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90" y="0"/>
            <a:ext cx="7513447" cy="10693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059814"/>
            <a:ext cx="7556500" cy="85738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2A451-4984-49A2-A61A-6FA842BC742C}"/>
              </a:ext>
            </a:extLst>
          </p:cNvPr>
          <p:cNvSpPr txBox="1"/>
          <p:nvPr/>
        </p:nvSpPr>
        <p:spPr>
          <a:xfrm>
            <a:off x="4921250" y="-1155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888" y="1304925"/>
            <a:ext cx="7556500" cy="8083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68C4BA-652B-4FB4-9A56-821AFBE4B612}"/>
              </a:ext>
            </a:extLst>
          </p:cNvPr>
          <p:cNvSpPr txBox="1"/>
          <p:nvPr/>
        </p:nvSpPr>
        <p:spPr>
          <a:xfrm>
            <a:off x="4997450" y="241300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28DDD-1ED6-4EFE-BC93-2B2D2C5580B7}"/>
              </a:ext>
            </a:extLst>
          </p:cNvPr>
          <p:cNvSpPr txBox="1"/>
          <p:nvPr/>
        </p:nvSpPr>
        <p:spPr>
          <a:xfrm>
            <a:off x="4845050" y="9705355"/>
            <a:ext cx="2590800" cy="377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372" y="0"/>
            <a:ext cx="7429754" cy="1069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B1B091-3927-4973-84BB-AFCDB6AF9EA9}"/>
              </a:ext>
            </a:extLst>
          </p:cNvPr>
          <p:cNvSpPr txBox="1"/>
          <p:nvPr/>
        </p:nvSpPr>
        <p:spPr>
          <a:xfrm>
            <a:off x="4616450" y="88900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0C0794-155F-4F21-9656-442D21A7E44B}"/>
              </a:ext>
            </a:extLst>
          </p:cNvPr>
          <p:cNvSpPr txBox="1"/>
          <p:nvPr/>
        </p:nvSpPr>
        <p:spPr>
          <a:xfrm>
            <a:off x="3277302" y="10213232"/>
            <a:ext cx="4211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315914" y="1655761"/>
            <a:ext cx="6651626" cy="7283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E16010-5350-4807-A0BE-D6FD8AAEDA95}"/>
              </a:ext>
            </a:extLst>
          </p:cNvPr>
          <p:cNvSpPr txBox="1"/>
          <p:nvPr/>
        </p:nvSpPr>
        <p:spPr>
          <a:xfrm>
            <a:off x="2254250" y="9994900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8515"/>
            <a:ext cx="7556500" cy="100562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F0FB5-AE32-4401-8D24-AFBA19227393}"/>
              </a:ext>
            </a:extLst>
          </p:cNvPr>
          <p:cNvSpPr txBox="1"/>
          <p:nvPr/>
        </p:nvSpPr>
        <p:spPr>
          <a:xfrm>
            <a:off x="2330450" y="296579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A1CC6-73F7-4E49-B327-AC410325E00E}"/>
              </a:ext>
            </a:extLst>
          </p:cNvPr>
          <p:cNvSpPr txBox="1"/>
          <p:nvPr/>
        </p:nvSpPr>
        <p:spPr>
          <a:xfrm>
            <a:off x="1842078" y="97663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8566"/>
            <a:ext cx="7556500" cy="102561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37F0BE-1F68-47D9-AF5D-C70C84BAFDFC}"/>
              </a:ext>
            </a:extLst>
          </p:cNvPr>
          <p:cNvSpPr txBox="1"/>
          <p:nvPr/>
        </p:nvSpPr>
        <p:spPr>
          <a:xfrm>
            <a:off x="-24823" y="218566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A8EC63-749A-454D-B899-9066075E9401}"/>
              </a:ext>
            </a:extLst>
          </p:cNvPr>
          <p:cNvSpPr txBox="1"/>
          <p:nvPr/>
        </p:nvSpPr>
        <p:spPr>
          <a:xfrm>
            <a:off x="-73314" y="10138855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650" y="173418"/>
            <a:ext cx="7556500" cy="10346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53EB2B-6413-43B8-AADD-856F2765D2BD}"/>
              </a:ext>
            </a:extLst>
          </p:cNvPr>
          <p:cNvSpPr txBox="1"/>
          <p:nvPr/>
        </p:nvSpPr>
        <p:spPr>
          <a:xfrm>
            <a:off x="2330450" y="10033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C93DF-4BFF-497F-9CC8-0981ECD2A199}"/>
              </a:ext>
            </a:extLst>
          </p:cNvPr>
          <p:cNvSpPr txBox="1"/>
          <p:nvPr/>
        </p:nvSpPr>
        <p:spPr>
          <a:xfrm>
            <a:off x="1842078" y="99187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0" y="1652778"/>
            <a:ext cx="7556500" cy="7387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3A01B2-2549-4360-8A35-9870886CACA4}"/>
              </a:ext>
            </a:extLst>
          </p:cNvPr>
          <p:cNvSpPr txBox="1"/>
          <p:nvPr/>
        </p:nvSpPr>
        <p:spPr>
          <a:xfrm>
            <a:off x="2330450" y="927100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A1BEAB-7790-4EE9-9AEB-F6FE14E0F0F3}"/>
              </a:ext>
            </a:extLst>
          </p:cNvPr>
          <p:cNvSpPr txBox="1"/>
          <p:nvPr/>
        </p:nvSpPr>
        <p:spPr>
          <a:xfrm>
            <a:off x="2191904" y="9766300"/>
            <a:ext cx="4052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0" y="1854326"/>
            <a:ext cx="7556500" cy="6984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39BC00-303D-449A-B7B7-DA0332970FE3}"/>
              </a:ext>
            </a:extLst>
          </p:cNvPr>
          <p:cNvSpPr txBox="1"/>
          <p:nvPr/>
        </p:nvSpPr>
        <p:spPr>
          <a:xfrm>
            <a:off x="2635250" y="1917700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B4AC3-F704-4A33-98D7-69711ABEDBC3}"/>
              </a:ext>
            </a:extLst>
          </p:cNvPr>
          <p:cNvSpPr txBox="1"/>
          <p:nvPr/>
        </p:nvSpPr>
        <p:spPr>
          <a:xfrm>
            <a:off x="4083050" y="9289535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69" y="698500"/>
            <a:ext cx="7556499" cy="1007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258CD4-245D-4BF8-8C4C-8EF7537559E5}"/>
              </a:ext>
            </a:extLst>
          </p:cNvPr>
          <p:cNvSpPr txBox="1"/>
          <p:nvPr/>
        </p:nvSpPr>
        <p:spPr>
          <a:xfrm>
            <a:off x="2178050" y="10033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4FDAD-9423-4AB4-94D2-ADD459EF6EA7}"/>
              </a:ext>
            </a:extLst>
          </p:cNvPr>
          <p:cNvSpPr txBox="1"/>
          <p:nvPr/>
        </p:nvSpPr>
        <p:spPr>
          <a:xfrm>
            <a:off x="4616450" y="10324068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83845"/>
            <a:ext cx="7556500" cy="10125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17257B-4426-4DA4-8CB7-C0925C548C2A}"/>
              </a:ext>
            </a:extLst>
          </p:cNvPr>
          <p:cNvSpPr txBox="1"/>
          <p:nvPr/>
        </p:nvSpPr>
        <p:spPr>
          <a:xfrm>
            <a:off x="4616450" y="4699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0D7D8-538E-4D78-AAB6-7637F4DF8A23}"/>
              </a:ext>
            </a:extLst>
          </p:cNvPr>
          <p:cNvSpPr txBox="1"/>
          <p:nvPr/>
        </p:nvSpPr>
        <p:spPr>
          <a:xfrm>
            <a:off x="4997450" y="10038834"/>
            <a:ext cx="42949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91846"/>
            <a:ext cx="7556500" cy="10109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47F875-6C23-4462-BED1-D94D2783FBA3}"/>
              </a:ext>
            </a:extLst>
          </p:cNvPr>
          <p:cNvSpPr txBox="1"/>
          <p:nvPr/>
        </p:nvSpPr>
        <p:spPr>
          <a:xfrm>
            <a:off x="2406650" y="4699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B3B1D-8FA7-43EE-9839-11E7C66A92ED}"/>
              </a:ext>
            </a:extLst>
          </p:cNvPr>
          <p:cNvSpPr txBox="1"/>
          <p:nvPr/>
        </p:nvSpPr>
        <p:spPr>
          <a:xfrm>
            <a:off x="4692650" y="9859941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1750" y="-63500"/>
            <a:ext cx="7556500" cy="10480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3A3544-6830-4BB3-9335-2D7261376A1B}"/>
              </a:ext>
            </a:extLst>
          </p:cNvPr>
          <p:cNvSpPr txBox="1"/>
          <p:nvPr/>
        </p:nvSpPr>
        <p:spPr>
          <a:xfrm>
            <a:off x="3168650" y="3937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C31CA-5D54-4624-B5F5-F62BF2EEC2ED}"/>
              </a:ext>
            </a:extLst>
          </p:cNvPr>
          <p:cNvSpPr txBox="1"/>
          <p:nvPr/>
        </p:nvSpPr>
        <p:spPr>
          <a:xfrm>
            <a:off x="3321050" y="10012179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4" y="0"/>
            <a:ext cx="7546467" cy="1069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6093B-53C6-4EA2-B0C9-BD9708634284}"/>
              </a:ext>
            </a:extLst>
          </p:cNvPr>
          <p:cNvSpPr txBox="1"/>
          <p:nvPr/>
        </p:nvSpPr>
        <p:spPr>
          <a:xfrm>
            <a:off x="3930650" y="12700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DB959-7955-4B4E-AABE-7505C1ADA02C}"/>
              </a:ext>
            </a:extLst>
          </p:cNvPr>
          <p:cNvSpPr txBox="1"/>
          <p:nvPr/>
        </p:nvSpPr>
        <p:spPr>
          <a:xfrm>
            <a:off x="1035050" y="10336768"/>
            <a:ext cx="39485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 rot="16200000">
            <a:off x="-562473" y="1381623"/>
            <a:ext cx="8382000" cy="7015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C6E56-B67F-47D1-B49D-AAD36C4B0920}"/>
              </a:ext>
            </a:extLst>
          </p:cNvPr>
          <p:cNvSpPr txBox="1"/>
          <p:nvPr/>
        </p:nvSpPr>
        <p:spPr>
          <a:xfrm>
            <a:off x="2025650" y="9994901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646B8-358E-4118-8F3A-D69129DD8E30}"/>
              </a:ext>
            </a:extLst>
          </p:cNvPr>
          <p:cNvSpPr txBox="1"/>
          <p:nvPr/>
        </p:nvSpPr>
        <p:spPr>
          <a:xfrm>
            <a:off x="3788064" y="144501"/>
            <a:ext cx="4031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07951" y="369332"/>
            <a:ext cx="7556499" cy="10080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866533-238E-4161-AE8E-2DBFAD7EB021}"/>
              </a:ext>
            </a:extLst>
          </p:cNvPr>
          <p:cNvSpPr txBox="1"/>
          <p:nvPr/>
        </p:nvSpPr>
        <p:spPr>
          <a:xfrm>
            <a:off x="469899" y="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F8413E-6E27-45D8-9E3F-96B3ECE9C5B5}"/>
              </a:ext>
            </a:extLst>
          </p:cNvPr>
          <p:cNvSpPr txBox="1"/>
          <p:nvPr/>
        </p:nvSpPr>
        <p:spPr>
          <a:xfrm>
            <a:off x="9814" y="9954736"/>
            <a:ext cx="3879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97636"/>
            <a:ext cx="7556500" cy="9898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3B4A9-5ED6-4CBF-B996-F4A94C44AA3F}"/>
              </a:ext>
            </a:extLst>
          </p:cNvPr>
          <p:cNvSpPr txBox="1"/>
          <p:nvPr/>
        </p:nvSpPr>
        <p:spPr>
          <a:xfrm>
            <a:off x="577850" y="361845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3788"/>
            <a:ext cx="7556500" cy="10005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D8ABE-DAFF-430F-AC1D-621E6CFE79BB}"/>
              </a:ext>
            </a:extLst>
          </p:cNvPr>
          <p:cNvSpPr txBox="1"/>
          <p:nvPr/>
        </p:nvSpPr>
        <p:spPr>
          <a:xfrm>
            <a:off x="196850" y="343663"/>
            <a:ext cx="3872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24585"/>
            <a:ext cx="7556499" cy="84443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F6293E-C95C-4C69-89FD-CA45E853ECC1}"/>
              </a:ext>
            </a:extLst>
          </p:cNvPr>
          <p:cNvSpPr txBox="1"/>
          <p:nvPr/>
        </p:nvSpPr>
        <p:spPr>
          <a:xfrm>
            <a:off x="5226050" y="10324068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0109"/>
            <a:ext cx="7556500" cy="10473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F4B6-E6C1-4F2C-B28A-3356499FA283}"/>
              </a:ext>
            </a:extLst>
          </p:cNvPr>
          <p:cNvSpPr txBox="1"/>
          <p:nvPr/>
        </p:nvSpPr>
        <p:spPr>
          <a:xfrm>
            <a:off x="4921250" y="10205877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10968" y="331759"/>
            <a:ext cx="7556500" cy="103270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D560A8-34C2-437A-B0B6-9A41E171E704}"/>
              </a:ext>
            </a:extLst>
          </p:cNvPr>
          <p:cNvSpPr txBox="1"/>
          <p:nvPr/>
        </p:nvSpPr>
        <p:spPr>
          <a:xfrm>
            <a:off x="3549650" y="33482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ED355-98E8-405A-AF2C-84D90B43F11A}"/>
              </a:ext>
            </a:extLst>
          </p:cNvPr>
          <p:cNvSpPr txBox="1"/>
          <p:nvPr/>
        </p:nvSpPr>
        <p:spPr>
          <a:xfrm>
            <a:off x="5226050" y="9970373"/>
            <a:ext cx="4433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81074"/>
            <a:ext cx="7556499" cy="7731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7457BB-B8B1-46AB-ACA1-ADD37FAA4556}"/>
              </a:ext>
            </a:extLst>
          </p:cNvPr>
          <p:cNvSpPr txBox="1"/>
          <p:nvPr/>
        </p:nvSpPr>
        <p:spPr>
          <a:xfrm>
            <a:off x="4845050" y="241300"/>
            <a:ext cx="3775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58CFE-E912-4111-84B7-372A846D1559}"/>
              </a:ext>
            </a:extLst>
          </p:cNvPr>
          <p:cNvSpPr txBox="1"/>
          <p:nvPr/>
        </p:nvSpPr>
        <p:spPr>
          <a:xfrm>
            <a:off x="4464050" y="9713563"/>
            <a:ext cx="4308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Neeraj singh p2 bee lab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230</Words>
  <Application>Microsoft Office PowerPoint</Application>
  <PresentationFormat>Custom</PresentationFormat>
  <Paragraphs>46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Neeraj Singh</cp:lastModifiedBy>
  <cp:revision>2</cp:revision>
  <dcterms:created xsi:type="dcterms:W3CDTF">2022-02-03T04:56:12Z</dcterms:created>
  <dcterms:modified xsi:type="dcterms:W3CDTF">2022-02-03T05:10:22Z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2022-01-28T00:00:00Z</vt:filetime>
  </property>
  <property fmtid="{D5CDD505-2E9C-101B-9397-08002B2CF9AE}" pid="3" name="LastSaved">
    <vt:filetime>2022-02-03T00:00:00Z</vt:filetime>
  </property>
</Properties>
</file>